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61" r:id="rId3"/>
    <p:sldId id="257" r:id="rId4"/>
    <p:sldId id="262" r:id="rId5"/>
    <p:sldId id="264" r:id="rId6"/>
    <p:sldId id="263" r:id="rId7"/>
    <p:sldId id="258" r:id="rId8"/>
    <p:sldId id="260" r:id="rId9"/>
    <p:sldId id="259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3979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35283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8152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1168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6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381004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29495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21112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6525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64925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2/11/2023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297427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ransition spd="slow">
    <p:randomBar dir="vert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9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9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05860FB0-C8A9-299E-66A6-A24F15CC45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9" y="10"/>
            <a:ext cx="12191962" cy="68579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>
            <a:normAutofit/>
          </a:bodyPr>
          <a:lstStyle/>
          <a:p>
            <a:r>
              <a:rPr lang="nl-NL" sz="4000" dirty="0"/>
              <a:t>How </a:t>
            </a:r>
            <a:r>
              <a:rPr lang="nl-NL" sz="4000" dirty="0" err="1"/>
              <a:t>to</a:t>
            </a:r>
            <a:r>
              <a:rPr lang="nl-NL" sz="4000" dirty="0"/>
              <a:t> draw </a:t>
            </a:r>
            <a:br>
              <a:rPr lang="nl-NL" sz="4000" dirty="0"/>
            </a:br>
            <a:r>
              <a:rPr lang="nl-NL" sz="4000" dirty="0"/>
              <a:t>a </a:t>
            </a:r>
            <a:r>
              <a:rPr lang="nl-NL" sz="4000" dirty="0" err="1"/>
              <a:t>nose</a:t>
            </a:r>
            <a:endParaRPr lang="de-DE" sz="40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1DFAA0B-AF1F-9DC4-9F60-9940AC62F802}"/>
              </a:ext>
            </a:extLst>
          </p:cNvPr>
          <p:cNvSpPr txBox="1"/>
          <p:nvPr/>
        </p:nvSpPr>
        <p:spPr>
          <a:xfrm rot="10800000" flipV="1">
            <a:off x="9844426" y="6357831"/>
            <a:ext cx="421208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26FCA4-8353-EBAB-DA4C-B4BA0F21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086" y="1720635"/>
            <a:ext cx="10058400" cy="804672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pic>
        <p:nvPicPr>
          <p:cNvPr id="5" name="Picture 3" descr="Kleurpotloden in een potloodhouder op een houten tafel">
            <a:extLst>
              <a:ext uri="{FF2B5EF4-FFF2-40B4-BE49-F238E27FC236}">
                <a16:creationId xmlns:a16="http://schemas.microsoft.com/office/drawing/2014/main" id="{BE741190-48B4-D134-9A9C-0F11FD3DD865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 rotWithShape="1">
          <a:blip r:embed="rId2"/>
          <a:srcRect t="15605" r="-2" b="-2"/>
          <a:stretch/>
        </p:blipFill>
        <p:spPr>
          <a:xfrm>
            <a:off x="76042" y="648493"/>
            <a:ext cx="12039915" cy="5561013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438DFEE7-BE04-1264-4F4D-A65E56937AA8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EBACB65-12A6-F213-19E7-4024BBFB8697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1…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6575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45DF4EF3-EE32-1DDB-DE18-C99B812E0105}"/>
              </a:ext>
            </a:extLst>
          </p:cNvPr>
          <p:cNvSpPr/>
          <p:nvPr/>
        </p:nvSpPr>
        <p:spPr>
          <a:xfrm>
            <a:off x="305152" y="377821"/>
            <a:ext cx="7619809" cy="610235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315A61-5B65-85D6-B8F0-B8F63356C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035771"/>
            <a:ext cx="4196441" cy="2217534"/>
          </a:xfr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1…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AD135ECB-9F17-DC5F-35EE-8DA4240BA66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0" r="14850"/>
          <a:stretch/>
        </p:blipFill>
        <p:spPr>
          <a:xfrm>
            <a:off x="1494496" y="1286012"/>
            <a:ext cx="5241119" cy="4285973"/>
          </a:xfrm>
          <a:prstGeom prst="roundRect">
            <a:avLst>
              <a:gd name="adj" fmla="val 0"/>
            </a:avLst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DAD207B8-B964-FE9B-3AF6-4ACBD6BBC673}"/>
              </a:ext>
            </a:extLst>
          </p:cNvPr>
          <p:cNvSpPr txBox="1"/>
          <p:nvPr/>
        </p:nvSpPr>
        <p:spPr>
          <a:xfrm rot="10800000" flipV="1">
            <a:off x="7124834" y="1851105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288455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BF05F-0439-04E8-61D8-46918662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845C4795-AEB2-0764-503C-11C9493A01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" y="23932"/>
            <a:ext cx="12192000" cy="6858000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935F116A-6CB4-7B5E-8ECA-D68E36ED3A71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DE3AA4E-F69F-7E5F-3DA9-A1981E4A7F1B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2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2356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37E6066-CDA6-E7E6-DFF6-2C28782A2EC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04D9056D-0D06-1761-1996-AE78248E788A}"/>
              </a:ext>
            </a:extLst>
          </p:cNvPr>
          <p:cNvSpPr/>
          <p:nvPr/>
        </p:nvSpPr>
        <p:spPr>
          <a:xfrm>
            <a:off x="0" y="0"/>
            <a:ext cx="830374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86712DF-34CD-E2FA-F51A-C72967917816}"/>
              </a:ext>
            </a:extLst>
          </p:cNvPr>
          <p:cNvSpPr txBox="1">
            <a:spLocks/>
          </p:cNvSpPr>
          <p:nvPr/>
        </p:nvSpPr>
        <p:spPr>
          <a:xfrm>
            <a:off x="7553599" y="2278124"/>
            <a:ext cx="3200401" cy="233818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2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10" name="Afbeelding 4">
            <a:extLst>
              <a:ext uri="{FF2B5EF4-FFF2-40B4-BE49-F238E27FC236}">
                <a16:creationId xmlns:a16="http://schemas.microsoft.com/office/drawing/2014/main" id="{852161DA-BC84-EA27-5145-62F69F96B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38" y="882796"/>
            <a:ext cx="6175522" cy="50924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B9BB22A2-CDDD-A01D-F204-30FE4A2D640D}"/>
              </a:ext>
            </a:extLst>
          </p:cNvPr>
          <p:cNvSpPr txBox="1"/>
          <p:nvPr/>
        </p:nvSpPr>
        <p:spPr>
          <a:xfrm rot="10800000" flipV="1">
            <a:off x="8214598" y="1908792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83029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AE997-159F-4415-1A07-7CA8B862C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C8FFEBD2-64D7-C5D6-6B88-B37383846B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" y="23932"/>
            <a:ext cx="12192000" cy="6858000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945AB974-C30C-1F6A-2282-2EB0682CB2BE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8EF23F0-654A-547C-8B95-D4AD19E9914A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3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50401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A318D102-7FE5-719F-9B93-84C1A16827CA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6967666" y="2697482"/>
            <a:ext cx="3200400" cy="17373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3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15" name="Afbeelding 4">
            <a:extLst>
              <a:ext uri="{FF2B5EF4-FFF2-40B4-BE49-F238E27FC236}">
                <a16:creationId xmlns:a16="http://schemas.microsoft.com/office/drawing/2014/main" id="{C0B308DD-FBFF-E924-1539-B3C50A729D9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5" b="7295"/>
          <a:stretch/>
        </p:blipFill>
        <p:spPr>
          <a:xfrm>
            <a:off x="678871" y="656357"/>
            <a:ext cx="6492544" cy="55452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D2C7EA8A-F5FF-B00D-94D4-EBD17B3AE41A}"/>
              </a:ext>
            </a:extLst>
          </p:cNvPr>
          <p:cNvSpPr txBox="1"/>
          <p:nvPr/>
        </p:nvSpPr>
        <p:spPr>
          <a:xfrm rot="10800000" flipV="1">
            <a:off x="7600355" y="2512816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392024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56AEE-D749-1B12-490C-48706630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95AD83-82C5-AB8F-3072-67ADEFE46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nl-NL" sz="7200" b="1" dirty="0">
                <a:solidFill>
                  <a:srgbClr val="FF0000"/>
                </a:solidFill>
                <a:latin typeface="+mj-lt"/>
              </a:rPr>
              <a:t>…The End…</a:t>
            </a:r>
          </a:p>
        </p:txBody>
      </p:sp>
      <p:sp>
        <p:nvSpPr>
          <p:cNvPr id="5" name="Rechthoek: schuine rand 4">
            <a:extLst>
              <a:ext uri="{FF2B5EF4-FFF2-40B4-BE49-F238E27FC236}">
                <a16:creationId xmlns:a16="http://schemas.microsoft.com/office/drawing/2014/main" id="{DB2AEC05-EC1A-87DD-4E48-8D3416107E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54E58BE-FF31-EBAD-2F7F-F91CD7F776A0}"/>
              </a:ext>
            </a:extLst>
          </p:cNvPr>
          <p:cNvSpPr txBox="1"/>
          <p:nvPr/>
        </p:nvSpPr>
        <p:spPr>
          <a:xfrm rot="10800000" flipV="1">
            <a:off x="2852602" y="2967335"/>
            <a:ext cx="6486795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sz="5400" b="1" dirty="0" err="1"/>
              <a:t>www.tinkelstar.be</a:t>
            </a:r>
            <a:endParaRPr lang="nl-NL" sz="5400" b="1" dirty="0"/>
          </a:p>
        </p:txBody>
      </p:sp>
    </p:spTree>
    <p:extLst>
      <p:ext uri="{BB962C8B-B14F-4D97-AF65-F5344CB8AC3E}">
        <p14:creationId xmlns:p14="http://schemas.microsoft.com/office/powerpoint/2010/main" val="1559739260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253867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Hout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Houttype</vt:lpstr>
      <vt:lpstr>How to draw  a nose</vt:lpstr>
      <vt:lpstr>PowerPoint-presentatie</vt:lpstr>
      <vt:lpstr>              1…</vt:lpstr>
      <vt:lpstr>PowerPoint-presentatie</vt:lpstr>
      <vt:lpstr>PowerPoint-presentatie</vt:lpstr>
      <vt:lpstr>PowerPoint-presentatie</vt:lpstr>
      <vt:lpstr>PowerPoint-presentatie</vt:lpstr>
      <vt:lpstr> 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>Kristel Evers</cp:lastModifiedBy>
  <cp:revision>9</cp:revision>
  <dcterms:created xsi:type="dcterms:W3CDTF">2022-10-05T13:42:31Z</dcterms:created>
  <dcterms:modified xsi:type="dcterms:W3CDTF">2023-02-11T16:25:37Z</dcterms:modified>
</cp:coreProperties>
</file>